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87" r:id="rId5"/>
    <p:sldId id="265" r:id="rId6"/>
    <p:sldId id="264" r:id="rId7"/>
    <p:sldId id="266" r:id="rId8"/>
    <p:sldId id="267" r:id="rId9"/>
    <p:sldId id="288" r:id="rId10"/>
    <p:sldId id="271" r:id="rId11"/>
    <p:sldId id="272" r:id="rId12"/>
    <p:sldId id="273" r:id="rId13"/>
    <p:sldId id="274" r:id="rId14"/>
    <p:sldId id="275" r:id="rId15"/>
    <p:sldId id="263" r:id="rId16"/>
    <p:sldId id="276" r:id="rId17"/>
    <p:sldId id="284" r:id="rId18"/>
    <p:sldId id="277" r:id="rId19"/>
    <p:sldId id="278" r:id="rId20"/>
    <p:sldId id="279" r:id="rId21"/>
    <p:sldId id="280" r:id="rId22"/>
    <p:sldId id="260" r:id="rId23"/>
    <p:sldId id="269" r:id="rId24"/>
    <p:sldId id="281" r:id="rId25"/>
    <p:sldId id="282" r:id="rId26"/>
    <p:sldId id="283" r:id="rId27"/>
    <p:sldId id="285" r:id="rId28"/>
    <p:sldId id="286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40" d="100"/>
          <a:sy n="40" d="100"/>
        </p:scale>
        <p:origin x="-2530" y="-9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7F78-82F1-423A-96E2-E02880AB4101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DEF3-0A33-4E23-A9D4-7B7BE818C59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DEF3-0A33-4E23-A9D4-7B7BE818C598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2025. 09. 30.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292080" y="980728"/>
            <a:ext cx="3384376" cy="4658072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Eszmék és történések: bevezető gondolatok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Eszterházy Károly évszázadának megértéséhez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6" name="Picture 4" descr="https://uni-eszterhazy.hu/api/media/file/e7acc903e759bbb03305059c5f28c416c15256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3168352" cy="4749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7890" name="Picture 2" descr="A Premontreiek birodalma – Jászói monostor – KÉRA | Kárpát-medencei  Értékmentő Alapítvá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1578"/>
            <a:ext cx="9144000" cy="7089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6866" name="Picture 2" descr="Edelényi Kastélysziget - a mesebeli L'Huillier–Coburg-kastély -  Csodahelyek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2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5841" name="Picture 1" descr="C:\Users\demeteran\Downloads\175923984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5008" cy="7181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4818" name="Picture 2" descr="Mária Terézia, Habsburg főhercegnő 1717-1780, 17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66002"/>
            <a:ext cx="4392488" cy="575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3794" name="Picture 2" descr="Fiume betagolása a Magyar Szent Koronába | Magyar Nemzeti Levéltá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187" y="0"/>
            <a:ext cx="95581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69" name="Picture 1" descr="C:\Users\demeteran\Downloads\175923807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91075"/>
            <a:ext cx="5184576" cy="63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2770" name="Picture 2" descr="II. József [Digitális Képarchívum - DKA-087832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233" y="1"/>
            <a:ext cx="62658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4034" name="Picture 2" descr="C:\Users\demeteran\Downloads\1759241382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1484768" cy="861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1746" name="Picture 2" descr="https://upload.wikimedia.org/wikipedia/commons/thumb/c/cd/P%C3%A1lffy_J%C3%A1nos_V.jpg/250px-P%C3%A1lffy_J%C3%A1nos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724128" cy="6456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22" name="Picture 2" descr="Fájl:Esterházy Imre (1665 - 174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680520" cy="695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hu-HU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A XVIII. század európai hatalmi viszonyainak átrendeződése: A spanyol örökösödési háború (1701-1714)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36096" y="2420888"/>
            <a:ext cx="3250704" cy="370527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6386" name="Picture 2" descr="https://www.rieth.hu/Gyermekkor/images/Svabok/Europa_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6120680" cy="488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3010" name="Picture 2" descr="Georg Raphael Donner: Imrich Esterhazy in the Chapel of St. John Brother of Charity - Dome of St. Mar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464496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1986" name="Picture 2" descr="https://upload.wikimedia.org/wikipedia/commons/thumb/0/09/Piazza_di_Sant%27Apollinare_-_panoramio.jpg/250px-Piazza_di_Sant%27Apollinare_-_panoram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3" y="1"/>
            <a:ext cx="91050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network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network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62" name="Picture 2" descr="Gyújtogatás miatt zárták be a pápai Nagytemplom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720" y="0"/>
            <a:ext cx="12169352" cy="8093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9938" name="Picture 2" descr="Esterházy-kastély - Pápa - KASTELYOK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285750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8914" name="Picture 2" descr="A Tóváros titkai - bejárás a tatai Esterházy-kastélyban -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5058" name="Picture 2" descr="https://mmi.elte.hu/szabadbolcseszet/mmi.elte.hu/szabadbolcseszet/mediatar/a_reneszansz_es_a_barokk_epiteszete_magyarorszagon/_content/kelenyi-229.V%25E1c%2c%20sz%25E9kesegyh%25E1z%2c%20F.A.%20Pilgram%20terve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0446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6082" name="Picture 2" descr="3_k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770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Habsburg (III.) Károly, magyar király (1711-1740)</a:t>
            </a:r>
            <a:endParaRPr lang="hu-HU" sz="2000" dirty="0"/>
          </a:p>
        </p:txBody>
      </p:sp>
      <p:pic>
        <p:nvPicPr>
          <p:cNvPr id="4" name="Picture 2" descr="https://upload.wikimedia.org/wikipedia/commons/thumb/b/b8/Portrait_of_Emperor_Charles_VI_in_armour.jpg/250px-Portrait_of_Emperor_Charles_VI_in_arm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353068" cy="4318752"/>
          </a:xfrm>
          <a:prstGeom prst="rect">
            <a:avLst/>
          </a:prstGeom>
          <a:noFill/>
        </p:spPr>
      </p:pic>
      <p:pic>
        <p:nvPicPr>
          <p:cNvPr id="5" name="Picture 8" descr="https://travels.marbleart.us/Vienna/Austria_2014_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4201921" cy="3047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7106" name="Picture 2" descr="Tập tin:III Karoly koronazasa.jpg – Wikipedia tiếng Việ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1" name="Picture 1" descr="C:\Users\demeteran\Downloads\1759238064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C:\Users\demeteran\Downloads\1759238049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5384"/>
            <a:ext cx="9583188" cy="6963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7" name="Picture 1" descr="C:\Users\demeteran\Downloads\1759239169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5728" y="0"/>
            <a:ext cx="10529728" cy="7896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42. Az egri egyetem vizsgatermének négy fakultása - A múltnak kút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616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8130" name="Picture 2" descr="Barokk építészet Magyarországon – Wikipé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09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34</Words>
  <Application>Microsoft Office PowerPoint</Application>
  <PresentationFormat>Diavetítés a képernyőre (4:3 oldalarány)</PresentationFormat>
  <Paragraphs>5</Paragraphs>
  <Slides>28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 </vt:lpstr>
      <vt:lpstr>A XVIII. század európai hatalmi viszonyainak átrendeződése: A spanyol örökösödési háború (1701-1714)</vt:lpstr>
      <vt:lpstr>Habsburg (III.) Károly, magyar király (1711-1740)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Eszmék és történések: bevezető gondolatok  Eszterházy Károly évszázadának megértéséhez </dc:title>
  <dc:creator>Dr. Demeter András</dc:creator>
  <cp:lastModifiedBy>Dr.Demeter András</cp:lastModifiedBy>
  <cp:revision>65</cp:revision>
  <dcterms:created xsi:type="dcterms:W3CDTF">2025-09-30T10:57:01Z</dcterms:created>
  <dcterms:modified xsi:type="dcterms:W3CDTF">2025-09-30T15:01:16Z</dcterms:modified>
</cp:coreProperties>
</file>