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2" r:id="rId4"/>
    <p:sldId id="257" r:id="rId5"/>
    <p:sldId id="276" r:id="rId6"/>
    <p:sldId id="258" r:id="rId7"/>
    <p:sldId id="280" r:id="rId8"/>
    <p:sldId id="284" r:id="rId9"/>
    <p:sldId id="259" r:id="rId10"/>
    <p:sldId id="260" r:id="rId11"/>
    <p:sldId id="261" r:id="rId12"/>
    <p:sldId id="262" r:id="rId13"/>
    <p:sldId id="263" r:id="rId14"/>
    <p:sldId id="281" r:id="rId15"/>
    <p:sldId id="264" r:id="rId16"/>
    <p:sldId id="265" r:id="rId17"/>
    <p:sldId id="266" r:id="rId18"/>
    <p:sldId id="267" r:id="rId19"/>
    <p:sldId id="268" r:id="rId20"/>
    <p:sldId id="269" r:id="rId21"/>
    <p:sldId id="277" r:id="rId22"/>
    <p:sldId id="270" r:id="rId23"/>
    <p:sldId id="278" r:id="rId24"/>
    <p:sldId id="273" r:id="rId25"/>
    <p:sldId id="271" r:id="rId26"/>
    <p:sldId id="274" r:id="rId27"/>
    <p:sldId id="279" r:id="rId28"/>
    <p:sldId id="275" r:id="rId29"/>
    <p:sldId id="283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9A1D4F-A28F-489A-8C21-817917C74531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39C54-D2C7-417F-9762-6B67CAC188A2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Löffler Erzsébet:</a:t>
            </a:r>
            <a:br>
              <a:rPr lang="hu-HU" dirty="0" smtClean="0"/>
            </a:br>
            <a:r>
              <a:rPr lang="hu-HU" dirty="0" smtClean="0"/>
              <a:t>Eszterházy Károly, egri </a:t>
            </a:r>
            <a:r>
              <a:rPr lang="hu-HU" dirty="0" err="1" smtClean="0"/>
              <a:t>püpök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7854696" cy="1752600"/>
          </a:xfrm>
        </p:spPr>
        <p:txBody>
          <a:bodyPr/>
          <a:lstStyle/>
          <a:p>
            <a:r>
              <a:rPr lang="hu-HU" sz="3600" dirty="0"/>
              <a:t>Vármegyeháza Eger</a:t>
            </a:r>
          </a:p>
          <a:p>
            <a:r>
              <a:rPr lang="hu-HU" dirty="0" smtClean="0"/>
              <a:t>2025. </a:t>
            </a:r>
            <a:r>
              <a:rPr lang="hu-HU" smtClean="0"/>
              <a:t>Október 1.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7611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3"/>
    </mc:Choice>
    <mc:Fallback>
      <p:transition spd="slow" advTm="47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ger – A Líceum könyvtára | Bagyinszki Zoltán fotográf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8144"/>
            <a:ext cx="7956000" cy="52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4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62"/>
    </mc:Choice>
    <mc:Fallback>
      <p:transition spd="slow" advTm="599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42. Az egri egyetem vizsgatermének négy fakultása - A múltnak kút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42. Az egri egyetem vizsgatermének négy fakultása - A múltnak kút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6" name="Picture 6" descr="42. Az egri egyetem vizsgatermének négy fakultása - A múltnak kút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16000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7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76"/>
    </mc:Choice>
    <mc:Fallback>
      <p:transition spd="slow" advTm="599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2. Az egri egyetem vizsgatermének négy fakultása - A múltnak kút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057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2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07"/>
    </mc:Choice>
    <mc:Fallback>
      <p:transition spd="slow" advTm="6080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z Egri Líceum újjászületése – az építész szemé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1883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6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70"/>
    </mc:Choice>
    <mc:Fallback>
      <p:transition spd="slow" advTm="5917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íceum kápol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220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4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44"/>
    </mc:Choice>
    <mc:Fallback>
      <p:transition spd="slow" advTm="6204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íceum kápol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2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4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47"/>
    </mc:Choice>
    <mc:Fallback>
      <p:transition spd="slow" advTm="5874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sillagvizsgáló és Tudományos Élményközpont Eger vélemények - Jártál már  itt? Olvass véleményeket, írj értékelést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Csillagvizsgáló és Tudományos Élményközpont Eger vélemények - Jártál már  itt? Olvass véleményeket, írj értékelést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222" name="Picture 6" descr="Csillagvizsgáló és Tudományos Élményközp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76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5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66"/>
    </mc:Choice>
    <mc:Fallback>
      <p:transition spd="slow" advTm="5926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sillagvizsgáló és Tudományos Élményközpont – Observatory and Science  Experience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438037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9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10"/>
    </mc:Choice>
    <mc:Fallback>
      <p:transition spd="slow" advTm="6001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sillagvizsgáló és Tudományos Élményközpont | Kulturális Örökség Napj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0800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8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43"/>
    </mc:Choice>
    <mc:Fallback>
      <p:transition spd="slow" advTm="6004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gri Érseki Palo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292" name="Picture 4" descr="Egri Érseki Pal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8424"/>
            <a:ext cx="7992000" cy="53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0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20"/>
    </mc:Choice>
    <mc:Fallback>
      <p:transition spd="slow" advTm="599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sterházy Károly szobra (Pápa)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44" y="476672"/>
            <a:ext cx="4329151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0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98"/>
    </mc:Choice>
    <mc:Fallback>
      <p:transition spd="slow" advTm="6009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gri Érseki Palota Turisztikai és Látogatóközpont | E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316" name="Picture 4" descr="Egri Érseki Palota Turisztikai és Látogatóközpont | E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68000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87"/>
    </mc:Choice>
    <mc:Fallback>
      <p:transition spd="slow" advTm="5998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z egri érseki palota kápolnája | Magyar Kurír - katolikus hírport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29569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23"/>
    </mc:Choice>
    <mc:Fallback>
      <p:transition spd="slow" advTm="5972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gri Hittudományi Főiskola - E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84000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2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20"/>
    </mc:Choice>
    <mc:Fallback>
      <p:transition spd="slow" advTm="6022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rsekiszentjozsef.hu/wp-content/uploads/2020/05/kollegium-300x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488000" cy="49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3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63"/>
    </mc:Choice>
    <mc:Fallback>
      <p:transition spd="slow" advTm="5986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örök Fürdő Eger - Hivatalos ol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92712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9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55"/>
    </mc:Choice>
    <mc:Fallback>
      <p:transition spd="slow" advTm="6015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örök fürd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5364" name="Picture 4" descr="Főol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15200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1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71"/>
    </mc:Choice>
    <mc:Fallback>
      <p:transition spd="slow" advTm="5997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Érsekk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4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33"/>
    </mc:Choice>
    <mc:Fallback>
      <p:transition spd="slow" advTm="5993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Érsekk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440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6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41"/>
    </mc:Choice>
    <mc:Fallback>
      <p:transition spd="slow" advTm="601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latán, Eger | Az Év Fá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6" y="548680"/>
            <a:ext cx="7524000" cy="56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4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66"/>
    </mc:Choice>
    <mc:Fallback>
      <p:transition spd="slow" advTm="6026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00864" y="2132856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Akinek sokat adtak</a:t>
            </a:r>
            <a:r>
              <a:rPr lang="hu-H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hu-H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attól sokat kívánnak, és akire sokat bíztak</a:t>
            </a:r>
            <a:r>
              <a:rPr lang="hu-H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hu-H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attól többet kérnek számon</a:t>
            </a:r>
            <a:r>
              <a:rPr lang="hu-H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Lk.12 47-48</a:t>
            </a:r>
            <a:endParaRPr lang="hu-H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128"/>
    </mc:Choice>
    <mc:Fallback>
      <p:transition spd="slow" advTm="1201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35696" y="1484784"/>
            <a:ext cx="55720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b="1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hu-H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 kormányzásban szóval és tettel olyannyira bizonyította kegyességét, szeretetét és bölcsességét, hogy mindazok, akik ismerik, a magyarországi papság tükrének tartják.” </a:t>
            </a:r>
            <a:endParaRPr lang="hu-H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pápai nuncius véleménye egri püspökké való kinevezése előtt.</a:t>
            </a:r>
            <a:endParaRPr lang="hu-H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5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79"/>
    </mc:Choice>
    <mc:Fallback>
      <p:transition spd="slow" advTm="595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zterházy Károly – Köztér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28" y="260648"/>
            <a:ext cx="5832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7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96"/>
    </mc:Choice>
    <mc:Fallback>
      <p:transition spd="slow" advTm="603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9. Az egri universitas pillérei a 18. században - A múltnak kút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80"/>
            <a:ext cx="4788000" cy="600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24"/>
    </mc:Choice>
    <mc:Fallback>
      <p:transition spd="slow" advTm="597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íceum - Képek, Leírás, Vélemények - Szallas.hu program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25600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5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80"/>
    </mc:Choice>
    <mc:Fallback>
      <p:transition spd="slow" advTm="593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íc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848000" cy="522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1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32"/>
    </mc:Choice>
    <mc:Fallback>
      <p:transition spd="slow" advTm="600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10\OneDrive\Bilder\Zanet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64704"/>
            <a:ext cx="7453829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8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76"/>
    </mc:Choice>
    <mc:Fallback>
      <p:transition spd="slow" advTm="5987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arokk te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2" y="1402480"/>
            <a:ext cx="7280843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1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52"/>
    </mc:Choice>
    <mc:Fallback>
      <p:transition spd="slow" advTm="5975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51</Words>
  <Application>Microsoft Office PowerPoint</Application>
  <PresentationFormat>Diavetítés a képernyőre (4:3 oldalarány)</PresentationFormat>
  <Paragraphs>8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Áramlás</vt:lpstr>
      <vt:lpstr>Löffler Erzsébet: Eszterházy Károly, egri püpök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Eszterházy Károly püspök és székhelye, Eger városa</dc:title>
  <dc:creator>Windows-felhasználó</dc:creator>
  <cp:lastModifiedBy>Windows-felhasználó</cp:lastModifiedBy>
  <cp:revision>17</cp:revision>
  <dcterms:created xsi:type="dcterms:W3CDTF">2025-07-14T15:30:17Z</dcterms:created>
  <dcterms:modified xsi:type="dcterms:W3CDTF">2025-09-27T16:07:14Z</dcterms:modified>
</cp:coreProperties>
</file>